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2" r:id="rId3"/>
    <p:sldId id="257" r:id="rId4"/>
    <p:sldId id="263" r:id="rId5"/>
    <p:sldId id="258" r:id="rId6"/>
    <p:sldId id="261" r:id="rId7"/>
    <p:sldId id="264" r:id="rId8"/>
    <p:sldId id="259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9" autoAdjust="0"/>
    <p:restoredTop sz="75169" autoAdjust="0"/>
  </p:normalViewPr>
  <p:slideViewPr>
    <p:cSldViewPr snapToGrid="0">
      <p:cViewPr>
        <p:scale>
          <a:sx n="100" d="100"/>
          <a:sy n="100" d="100"/>
        </p:scale>
        <p:origin x="2160" y="-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png>
</file>

<file path=ppt/media/image4.png>
</file>

<file path=ppt/media/image5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85091-8E10-4986-86A1-544C7E5578D9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A8E36-36F4-4E10-9083-CAC4E0BB0B58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7339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A8E36-36F4-4E10-9083-CAC4E0BB0B58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2989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Calibri" panose="020F0502020204030204" pitchFamily="34" charset="0"/>
              <a:buChar char="•"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shown in the time scale above I have completed all groundwork needed with  the project. This includes:</a:t>
            </a:r>
          </a:p>
          <a:p>
            <a:pPr marL="342900" indent="-285750">
              <a:buFont typeface="Calibri" panose="020F0502020204030204" pitchFamily="34" charset="0"/>
              <a:buChar char="•"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Installation of Cuda, Cudnn, TensorFlow, Python, UE4 and “Getnamo’s” TensorFlow for UE4 plugin. </a:t>
            </a:r>
          </a:p>
          <a:p>
            <a:pPr marL="342900" indent="-285750">
              <a:buFont typeface="Calibri" panose="020F0502020204030204" pitchFamily="34" charset="0"/>
              <a:buChar char="•"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 Augmented Advance Car Template Project to have the car read in necessary information. </a:t>
            </a:r>
          </a:p>
          <a:p>
            <a:pPr marL="342900" indent="-285750">
              <a:buFont typeface="Calibri" panose="020F0502020204030204" pitchFamily="34" charset="0"/>
              <a:buChar char="•"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Between UE4 C++ &amp;  Blueprints (Car and Sensors) and UE4 Python &amp; TensorFlow (AI Brain).</a:t>
            </a:r>
          </a:p>
          <a:p>
            <a:pPr marL="342900" indent="-285750">
              <a:buFont typeface="Calibri" panose="020F0502020204030204" pitchFamily="34" charset="0"/>
              <a:buChar char="•"/>
            </a:pP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Control Of the car from the TensorFlow Functions. (Currently Hard Coded to always go forward and right) 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A8E36-36F4-4E10-9083-CAC4E0BB0B58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59523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1A8E36-36F4-4E10-9083-CAC4E0BB0B58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99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2780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1497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557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7414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379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3040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6242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4551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3709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4884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5688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23EC6AA-8995-4AD0-B155-BADD993FF15A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90A2CE6-67C4-4C96-A8F2-3D46C0719DF4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8792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E5050-4AD8-420E-8CE4-668FCF9876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Mid Point Review FYP</a:t>
            </a:r>
            <a:br>
              <a:rPr lang="en-GB" dirty="0"/>
            </a:b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FE69AD-EB95-4C74-A1A7-A5B9B76B3C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(</a:t>
            </a:r>
            <a:r>
              <a:rPr lang="en-GB" sz="2400" dirty="0"/>
              <a:t>Self-Driving Neural Network to handle multiple off-road terrains</a:t>
            </a:r>
            <a:r>
              <a:rPr lang="en-GB" dirty="0"/>
              <a:t>)</a:t>
            </a:r>
          </a:p>
          <a:p>
            <a:r>
              <a:rPr lang="en-GB" dirty="0"/>
              <a:t>By David Taylor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0412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C6507-2C7B-4009-88C2-0CD50B7EF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my Final Year Project?</a:t>
            </a:r>
          </a:p>
        </p:txBody>
      </p:sp>
    </p:spTree>
    <p:extLst>
      <p:ext uri="{BB962C8B-B14F-4D97-AF65-F5344CB8AC3E}">
        <p14:creationId xmlns:p14="http://schemas.microsoft.com/office/powerpoint/2010/main" val="2382317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88514-392E-4F6F-83BB-ED3485FF1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1"/>
            <a:ext cx="10506456" cy="1243818"/>
          </a:xfrm>
        </p:spPr>
        <p:txBody>
          <a:bodyPr anchor="b">
            <a:normAutofit/>
          </a:bodyPr>
          <a:lstStyle/>
          <a:p>
            <a:r>
              <a:rPr lang="en-GB" sz="6000" dirty="0"/>
              <a:t>My Final Year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352AD-B254-4938-B381-963D95D51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60130"/>
            <a:ext cx="10509504" cy="4386124"/>
          </a:xfrm>
        </p:spPr>
        <p:txBody>
          <a:bodyPr>
            <a:noAutofit/>
          </a:bodyPr>
          <a:lstStyle/>
          <a:p>
            <a:r>
              <a:rPr lang="en-GB" sz="2200" dirty="0"/>
              <a:t>The Project:</a:t>
            </a:r>
          </a:p>
          <a:p>
            <a:pPr lvl="1"/>
            <a:r>
              <a:rPr lang="en-GB" sz="2200"/>
              <a:t> Self-Driving Neural Network to handle multiple off-road terrains</a:t>
            </a:r>
          </a:p>
          <a:p>
            <a:r>
              <a:rPr lang="en-GB" sz="2200" dirty="0"/>
              <a:t>Why?:</a:t>
            </a:r>
          </a:p>
          <a:p>
            <a:pPr lvl="1"/>
            <a:r>
              <a:rPr lang="en-GB" sz="2200" dirty="0"/>
              <a:t>AI cars in games feel rigid and where AI cars can get easily confused and stuck</a:t>
            </a:r>
          </a:p>
          <a:p>
            <a:r>
              <a:rPr lang="en-GB" sz="2200" dirty="0"/>
              <a:t>How?:</a:t>
            </a:r>
          </a:p>
          <a:p>
            <a:pPr lvl="1"/>
            <a:r>
              <a:rPr lang="en-GB" sz="2200" dirty="0"/>
              <a:t>To make this large undertaking easier I am using three main elements, Unreal Engine 4, TensorFlow and a Plugin that allows TensorFlow to be run in UE4.</a:t>
            </a:r>
          </a:p>
          <a:p>
            <a:r>
              <a:rPr lang="en-GB" sz="2200" dirty="0"/>
              <a:t>What is the Final Software goal?:</a:t>
            </a:r>
          </a:p>
          <a:p>
            <a:pPr lvl="1"/>
            <a:r>
              <a:rPr lang="en-GB" sz="2200" dirty="0"/>
              <a:t>Unassisted movement</a:t>
            </a:r>
          </a:p>
          <a:p>
            <a:pPr lvl="1"/>
            <a:r>
              <a:rPr lang="en-GB" sz="2200" dirty="0"/>
              <a:t>Safely traversing over altering terrain (Ice/Steep inclines/Steep Desents/Uneven Terrain)</a:t>
            </a:r>
          </a:p>
          <a:p>
            <a:pPr lvl="1"/>
            <a:r>
              <a:rPr lang="en-GB" sz="2200" dirty="0"/>
              <a:t>Movement to a predetermined location</a:t>
            </a:r>
          </a:p>
        </p:txBody>
      </p:sp>
    </p:spTree>
    <p:extLst>
      <p:ext uri="{BB962C8B-B14F-4D97-AF65-F5344CB8AC3E}">
        <p14:creationId xmlns:p14="http://schemas.microsoft.com/office/powerpoint/2010/main" val="3931593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D806B0A-FA2A-4CE2-9095-1A5E27FD8D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5383" b="103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04C6D14-BD1C-44E1-8EAF-6FF1E6F53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My Plan To Achieve my goal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7AB95BF-57D0-4E49-9EF2-408B47C8D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C520CBD-F82E-44E4-BDA5-128716AD7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18AE32-A526-42FC-A854-732740BD3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22821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6FB79-22F8-45DD-B4E4-171C01118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Project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2C4A9-22B0-4CE3-BBA3-567DA7F45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GB" sz="2200" dirty="0"/>
              <a:t> We are currently at the end of the 13</a:t>
            </a:r>
            <a:r>
              <a:rPr lang="en-GB" sz="2200" baseline="30000" dirty="0"/>
              <a:t>th</a:t>
            </a:r>
            <a:r>
              <a:rPr lang="en-GB" sz="2200" dirty="0"/>
              <a:t> Week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dirty="0"/>
              <a:t>I have left the 24th week free just if any large issue arises towards the end of the project.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dirty="0"/>
              <a:t>Total time left (including out of university time) is 16 Weeks and 4 Days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215CF1C-A869-4376-823F-BEB8F83FF0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643" t="14746" b="53337"/>
          <a:stretch/>
        </p:blipFill>
        <p:spPr>
          <a:xfrm>
            <a:off x="8761554" y="4234285"/>
            <a:ext cx="3174979" cy="1052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30747D-49C9-483E-B466-8CE528977C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783"/>
          <a:stretch/>
        </p:blipFill>
        <p:spPr>
          <a:xfrm>
            <a:off x="131366" y="3429000"/>
            <a:ext cx="8368692" cy="266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77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B85A39-3D9B-4612-8969-5DDE9406C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Current Progress</a:t>
            </a:r>
          </a:p>
        </p:txBody>
      </p:sp>
      <p:pic>
        <p:nvPicPr>
          <p:cNvPr id="5" name="IMG_2947">
            <a:hlinkClick r:id="" action="ppaction://media"/>
            <a:extLst>
              <a:ext uri="{FF2B5EF4-FFF2-40B4-BE49-F238E27FC236}">
                <a16:creationId xmlns:a16="http://schemas.microsoft.com/office/drawing/2014/main" id="{FFF6AA39-1DED-41AB-8C0F-F68373B38D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3999" y="1342328"/>
            <a:ext cx="6909801" cy="3886762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E34BD-6DE3-4CAA-8E10-F2B35E0A02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59485" y="2198914"/>
            <a:ext cx="3690257" cy="3670180"/>
          </a:xfrm>
        </p:spPr>
        <p:txBody>
          <a:bodyPr vert="horz" lIns="0" tIns="45720" rIns="0" bIns="45720" rtlCol="0">
            <a:noAutofit/>
          </a:bodyPr>
          <a:lstStyle/>
          <a:p>
            <a:pPr marL="285750" indent="-285750">
              <a:buFont typeface="Calibri" panose="020F0502020204030204" pitchFamily="34" charset="0"/>
              <a:buChar char="•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 necessary software installations</a:t>
            </a:r>
          </a:p>
          <a:p>
            <a:pPr marL="285750" indent="-285750">
              <a:buFont typeface="Calibri" panose="020F0502020204030204" pitchFamily="34" charset="0"/>
              <a:buChar char="•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Alteration of the base UE4 advance car template</a:t>
            </a:r>
          </a:p>
          <a:p>
            <a:pPr marL="285750" indent="-285750">
              <a:buFont typeface="Calibri" panose="020F0502020204030204" pitchFamily="34" charset="0"/>
              <a:buChar char="•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between the two elements (UE4 C++ &amp; Blueprints and Python TensorFlow)</a:t>
            </a:r>
          </a:p>
          <a:p>
            <a:pPr marL="285750" indent="-285750">
              <a:buFont typeface="Calibri" panose="020F0502020204030204" pitchFamily="34" charset="0"/>
              <a:buChar char="•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Control of the car from Python and TensorFlow elements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434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E37E2F4-53FA-473D-ABB0-227AB9E4C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Organisation</a:t>
            </a:r>
          </a:p>
        </p:txBody>
      </p:sp>
    </p:spTree>
    <p:extLst>
      <p:ext uri="{BB962C8B-B14F-4D97-AF65-F5344CB8AC3E}">
        <p14:creationId xmlns:p14="http://schemas.microsoft.com/office/powerpoint/2010/main" val="614575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33D7D-9013-47C7-BFA2-FF5380C7D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246805"/>
          </a:xfrm>
        </p:spPr>
        <p:txBody>
          <a:bodyPr anchor="b">
            <a:normAutofit/>
          </a:bodyPr>
          <a:lstStyle/>
          <a:p>
            <a:r>
              <a:rPr lang="en-GB" sz="6000" dirty="0"/>
              <a:t>Time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A4342-2D84-43FC-A74D-E12997FE1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018581"/>
            <a:ext cx="10509504" cy="4224374"/>
          </a:xfrm>
        </p:spPr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GB" sz="2200" dirty="0"/>
              <a:t>I have organized my time into weekly blocks to allow me to work on all university modules weekly.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dirty="0"/>
              <a:t>This is personally more productive allowing me to keep ahead/on par with my project plan.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dirty="0"/>
              <a:t>In addition I spend half a day a week researching any useful information and reviewing my knowledge of neural networks.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dirty="0"/>
              <a:t>During my weekly blocks the structure is to fix any bugs first, then the more complex tasks and finally the elements that require the most time commitment to complete.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dirty="0"/>
              <a:t>During the weekly blocks, I use a Trello board to track my progress and what tasks need to be done. </a:t>
            </a:r>
          </a:p>
        </p:txBody>
      </p:sp>
    </p:spTree>
    <p:extLst>
      <p:ext uri="{BB962C8B-B14F-4D97-AF65-F5344CB8AC3E}">
        <p14:creationId xmlns:p14="http://schemas.microsoft.com/office/powerpoint/2010/main" val="499163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3">
            <a:extLst>
              <a:ext uri="{FF2B5EF4-FFF2-40B4-BE49-F238E27FC236}">
                <a16:creationId xmlns:a16="http://schemas.microsoft.com/office/drawing/2014/main" id="{0E61DF3A-36CB-45CB-A966-D627E4C416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825D87-DD04-4882-B8E4-DDAD69F96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Any Questions? 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AB95BF-57D0-4E49-9EF2-408B47C8D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C520CBD-F82E-44E4-BDA5-128716AD7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618AE32-A526-42FC-A854-732740BD3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960886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433</Words>
  <Application>Microsoft Office PowerPoint</Application>
  <PresentationFormat>Widescreen</PresentationFormat>
  <Paragraphs>41</Paragraphs>
  <Slides>9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Retrospect</vt:lpstr>
      <vt:lpstr>Mid Point Review FYP </vt:lpstr>
      <vt:lpstr>What is my Final Year Project?</vt:lpstr>
      <vt:lpstr>My Final Year Project</vt:lpstr>
      <vt:lpstr>My Plan To Achieve my goal</vt:lpstr>
      <vt:lpstr>Project Plan</vt:lpstr>
      <vt:lpstr>Current Progress</vt:lpstr>
      <vt:lpstr>Project Organisation</vt:lpstr>
      <vt:lpstr>Time Management</vt:lpstr>
      <vt:lpstr>Any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 Point Review FYP</dc:title>
  <dc:creator>David Taylor</dc:creator>
  <cp:lastModifiedBy>David Taylor</cp:lastModifiedBy>
  <cp:revision>8</cp:revision>
  <dcterms:created xsi:type="dcterms:W3CDTF">2021-01-14T21:11:15Z</dcterms:created>
  <dcterms:modified xsi:type="dcterms:W3CDTF">2021-01-19T11:01:10Z</dcterms:modified>
</cp:coreProperties>
</file>

<file path=docProps/thumbnail.jpeg>
</file>